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4" r:id="rId4"/>
    <p:sldId id="260" r:id="rId5"/>
    <p:sldId id="265" r:id="rId6"/>
    <p:sldId id="263" r:id="rId7"/>
    <p:sldId id="266" r:id="rId8"/>
    <p:sldId id="267" r:id="rId9"/>
    <p:sldId id="268" r:id="rId10"/>
    <p:sldId id="269" r:id="rId11"/>
    <p:sldId id="270" r:id="rId12"/>
    <p:sldId id="27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4FB36-6A34-42CC-BEE7-606ED3238595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60D0B-8716-4A5A-A00C-600A748CBF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5965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60D0B-8716-4A5A-A00C-600A748CBFB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089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5936" y="1889398"/>
            <a:ext cx="4462264" cy="1755626"/>
          </a:xfrm>
        </p:spPr>
        <p:txBody>
          <a:bodyPr/>
          <a:lstStyle/>
          <a:p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САХАРНЫЙ РЕБЁНОК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0"/>
            <a:ext cx="3656925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3789040"/>
            <a:ext cx="4752528" cy="244827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Что это было, откуда!?</a:t>
            </a:r>
          </a:p>
          <a:p>
            <a:r>
              <a:rPr lang="ru-RU" sz="2800" i="1" dirty="0" smtClean="0">
                <a:solidFill>
                  <a:schemeClr val="tx2"/>
                </a:solidFill>
              </a:rPr>
              <a:t>Ольга Громова </a:t>
            </a:r>
          </a:p>
          <a:p>
            <a:r>
              <a:rPr lang="ru-RU" sz="2800" i="1" dirty="0" smtClean="0">
                <a:solidFill>
                  <a:schemeClr val="tx2"/>
                </a:solidFill>
              </a:rPr>
              <a:t>и Стелла </a:t>
            </a:r>
            <a:r>
              <a:rPr lang="ru-RU" sz="2800" i="1" dirty="0" err="1" smtClean="0">
                <a:solidFill>
                  <a:schemeClr val="tx2"/>
                </a:solidFill>
              </a:rPr>
              <a:t>Нудольская</a:t>
            </a:r>
            <a:r>
              <a:rPr lang="ru-RU" sz="2800" i="1" dirty="0" smtClean="0">
                <a:solidFill>
                  <a:schemeClr val="tx2"/>
                </a:solidFill>
              </a:rPr>
              <a:t>: </a:t>
            </a:r>
          </a:p>
          <a:p>
            <a:r>
              <a:rPr lang="ru-RU" sz="2800" i="1" dirty="0" smtClean="0">
                <a:solidFill>
                  <a:schemeClr val="tx2"/>
                </a:solidFill>
              </a:rPr>
              <a:t>история повести</a:t>
            </a:r>
          </a:p>
          <a:p>
            <a:r>
              <a:rPr lang="ru-RU" sz="2200" i="1" dirty="0" smtClean="0">
                <a:solidFill>
                  <a:schemeClr val="tx1"/>
                </a:solidFill>
              </a:rPr>
              <a:t>Иллюстрации Марии Пастернак</a:t>
            </a:r>
            <a:endParaRPr lang="ru-RU" sz="2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78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5962674"/>
          </a:xfrm>
        </p:spPr>
        <p:txBody>
          <a:bodyPr>
            <a:normAutofit/>
          </a:bodyPr>
          <a:lstStyle/>
          <a:p>
            <a:r>
              <a:rPr lang="ru-RU" dirty="0" smtClean="0"/>
              <a:t>Урок немецкого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260648"/>
            <a:ext cx="3855087" cy="6408712"/>
          </a:xfrm>
        </p:spPr>
      </p:pic>
    </p:spTree>
    <p:extLst>
      <p:ext uri="{BB962C8B-B14F-4D97-AF65-F5344CB8AC3E}">
        <p14:creationId xmlns:p14="http://schemas.microsoft.com/office/powerpoint/2010/main" xmlns="" val="300113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Бабушка, мама и дочь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96752"/>
            <a:ext cx="2970163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0669" y="1268760"/>
            <a:ext cx="2968752" cy="4718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3717032"/>
            <a:ext cx="3803904" cy="2779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65" y="5805121"/>
            <a:ext cx="2717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Бабушка </a:t>
            </a:r>
            <a:r>
              <a:rPr lang="ru-RU" sz="1600" dirty="0" err="1" smtClean="0"/>
              <a:t>Нудольская</a:t>
            </a:r>
            <a:r>
              <a:rPr lang="ru-RU" sz="1600" dirty="0" smtClean="0"/>
              <a:t>, 1913(?)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203848" y="5987064"/>
            <a:ext cx="1944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Юлия Евгеньевна и Стелла Натановна </a:t>
            </a:r>
            <a:r>
              <a:rPr lang="ru-RU" sz="1600" dirty="0" err="1" smtClean="0"/>
              <a:t>Лихтмахер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228184" y="283532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Стелла Натановна Дуброва 1982(?)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6699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Такая вот история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96752"/>
            <a:ext cx="5891115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14653">
            <a:off x="5910387" y="1488587"/>
            <a:ext cx="2865864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758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Декабрь </a:t>
            </a:r>
            <a:r>
              <a:rPr lang="ru-RU" dirty="0" smtClean="0"/>
              <a:t>1988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Стелла Натановна Дуброва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 подъездах нашего дома появилось объявление </a:t>
            </a:r>
          </a:p>
          <a:p>
            <a:r>
              <a:rPr lang="ru-RU" sz="2800" dirty="0" smtClean="0"/>
              <a:t>о  том, что вещи для пострадавших от землетрясения в Армении, принимаются </a:t>
            </a:r>
          </a:p>
          <a:p>
            <a:r>
              <a:rPr lang="ru-RU" sz="2800" dirty="0" smtClean="0"/>
              <a:t>в квартире №171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764704"/>
            <a:ext cx="3169920" cy="52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305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Детство 1931 -1937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5" y="1181964"/>
            <a:ext cx="6240830" cy="4944200"/>
          </a:xfrm>
        </p:spPr>
      </p:pic>
    </p:spTree>
    <p:extLst>
      <p:ext uri="{BB962C8B-B14F-4D97-AF65-F5344CB8AC3E}">
        <p14:creationId xmlns:p14="http://schemas.microsoft.com/office/powerpoint/2010/main" xmlns="" val="88813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936" cy="778098"/>
          </a:xfrm>
        </p:spPr>
        <p:txBody>
          <a:bodyPr/>
          <a:lstStyle/>
          <a:p>
            <a:r>
              <a:rPr lang="ru-RU" dirty="0" smtClean="0"/>
              <a:t>Детство 1931 -1937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52" y="1196753"/>
            <a:ext cx="2848609" cy="396043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476672"/>
            <a:ext cx="2611120" cy="5794893"/>
          </a:xfrm>
        </p:spPr>
      </p:pic>
      <p:sp>
        <p:nvSpPr>
          <p:cNvPr id="9" name="TextBox 8"/>
          <p:cNvSpPr txBox="1"/>
          <p:nvPr/>
        </p:nvSpPr>
        <p:spPr>
          <a:xfrm>
            <a:off x="6156176" y="585780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Осень 1935 – 4  года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0568" y="981456"/>
            <a:ext cx="3102864" cy="48950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4058" y="5363378"/>
            <a:ext cx="14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Весна 1937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55576" y="5301208"/>
            <a:ext cx="150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Видео Жанна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35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Вести от папы 1936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59" y="1600200"/>
            <a:ext cx="3217881" cy="4525963"/>
          </a:xfrm>
        </p:spPr>
      </p:pic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3507" y="1600200"/>
            <a:ext cx="2907985" cy="4525963"/>
          </a:xfrm>
        </p:spPr>
      </p:pic>
    </p:spTree>
    <p:extLst>
      <p:ext uri="{BB962C8B-B14F-4D97-AF65-F5344CB8AC3E}">
        <p14:creationId xmlns:p14="http://schemas.microsoft.com/office/powerpoint/2010/main" xmlns="" val="418473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Детство кончается завтра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196752"/>
            <a:ext cx="6909813" cy="4939911"/>
          </a:xfrm>
        </p:spPr>
      </p:pic>
    </p:spTree>
    <p:extLst>
      <p:ext uri="{BB962C8B-B14F-4D97-AF65-F5344CB8AC3E}">
        <p14:creationId xmlns:p14="http://schemas.microsoft.com/office/powerpoint/2010/main" xmlns="" val="28600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Завод-совхоз «Эфиронос» </a:t>
            </a:r>
            <a:br>
              <a:rPr lang="ru-RU" dirty="0" smtClean="0"/>
            </a:br>
            <a:r>
              <a:rPr lang="ru-RU" dirty="0" smtClean="0"/>
              <a:t>в Киргизии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094" y="1951512"/>
            <a:ext cx="4108704" cy="3529584"/>
          </a:xfrm>
        </p:spPr>
      </p:pic>
      <p:sp>
        <p:nvSpPr>
          <p:cNvPr id="5" name="TextBox 4"/>
          <p:cNvSpPr txBox="1"/>
          <p:nvPr/>
        </p:nvSpPr>
        <p:spPr>
          <a:xfrm>
            <a:off x="683568" y="5589240"/>
            <a:ext cx="3450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 </a:t>
            </a:r>
            <a:r>
              <a:rPr lang="ru-RU" dirty="0" err="1" smtClean="0"/>
              <a:t>Уляшей</a:t>
            </a:r>
            <a:r>
              <a:rPr lang="ru-RU" dirty="0" smtClean="0"/>
              <a:t> и мамой 7 ноября 1938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13494">
            <a:off x="5261180" y="1501059"/>
            <a:ext cx="3212592" cy="4212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3035" y="5993504"/>
            <a:ext cx="29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Первоклассницы осень 1939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750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Заводской цех совхоза «Эфиронос»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424362"/>
            <a:ext cx="7200800" cy="5080873"/>
          </a:xfrm>
        </p:spPr>
      </p:pic>
    </p:spTree>
    <p:extLst>
      <p:ext uri="{BB962C8B-B14F-4D97-AF65-F5344CB8AC3E}">
        <p14:creationId xmlns:p14="http://schemas.microsoft.com/office/powerpoint/2010/main" xmlns="" val="418020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dirty="0" smtClean="0"/>
              <a:t>Хотьково, 1946 (?)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227" y="1412776"/>
            <a:ext cx="7070173" cy="4993060"/>
          </a:xfrm>
        </p:spPr>
      </p:pic>
    </p:spTree>
    <p:extLst>
      <p:ext uri="{BB962C8B-B14F-4D97-AF65-F5344CB8AC3E}">
        <p14:creationId xmlns:p14="http://schemas.microsoft.com/office/powerpoint/2010/main" xmlns="" val="291100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122</Words>
  <Application>Microsoft Office PowerPoint</Application>
  <PresentationFormat>Экран (4:3)</PresentationFormat>
  <Paragraphs>30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САХАРНЫЙ РЕБЁНОК</vt:lpstr>
      <vt:lpstr>Декабрь 1988</vt:lpstr>
      <vt:lpstr>Детство 1931 -1937</vt:lpstr>
      <vt:lpstr>Детство 1931 -1937</vt:lpstr>
      <vt:lpstr>Вести от папы 1936</vt:lpstr>
      <vt:lpstr>Детство кончается завтра</vt:lpstr>
      <vt:lpstr>Завод-совхоз «Эфиронос»  в Киргизии</vt:lpstr>
      <vt:lpstr>Заводской цех совхоза «Эфиронос»</vt:lpstr>
      <vt:lpstr>Хотьково, 1946 (?)</vt:lpstr>
      <vt:lpstr>Урок немецкого</vt:lpstr>
      <vt:lpstr>Бабушка, мама и дочь</vt:lpstr>
      <vt:lpstr>Такая вот история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Сахарный ребёнок</dc:title>
  <dc:creator>Olga</dc:creator>
  <cp:lastModifiedBy>Электронный журнал</cp:lastModifiedBy>
  <cp:revision>27</cp:revision>
  <dcterms:created xsi:type="dcterms:W3CDTF">2014-02-27T10:31:21Z</dcterms:created>
  <dcterms:modified xsi:type="dcterms:W3CDTF">2015-02-28T09:50:23Z</dcterms:modified>
</cp:coreProperties>
</file>